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2" r:id="rId3"/>
    <p:sldId id="263" r:id="rId4"/>
    <p:sldId id="264" r:id="rId5"/>
    <p:sldId id="280" r:id="rId6"/>
    <p:sldId id="281" r:id="rId7"/>
    <p:sldId id="257" r:id="rId8"/>
    <p:sldId id="258" r:id="rId9"/>
    <p:sldId id="265" r:id="rId10"/>
    <p:sldId id="266" r:id="rId11"/>
    <p:sldId id="259" r:id="rId12"/>
    <p:sldId id="267" r:id="rId13"/>
    <p:sldId id="268" r:id="rId14"/>
    <p:sldId id="260" r:id="rId15"/>
    <p:sldId id="269" r:id="rId16"/>
    <p:sldId id="273" r:id="rId17"/>
    <p:sldId id="270" r:id="rId18"/>
    <p:sldId id="271" r:id="rId19"/>
    <p:sldId id="272" r:id="rId20"/>
    <p:sldId id="274" r:id="rId21"/>
    <p:sldId id="275" r:id="rId22"/>
    <p:sldId id="276" r:id="rId23"/>
    <p:sldId id="277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56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8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5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258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423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37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09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13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979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154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640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927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28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469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944486"/>
              </p:ext>
            </p:extLst>
          </p:nvPr>
        </p:nvGraphicFramePr>
        <p:xfrm>
          <a:off x="536218" y="1453444"/>
          <a:ext cx="7958670" cy="4460877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91734"/>
                <a:gridCol w="1591734"/>
                <a:gridCol w="1591734"/>
                <a:gridCol w="1591734"/>
                <a:gridCol w="1591734"/>
              </a:tblGrid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Severe Skin?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RP?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GI?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FVC?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Frequency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0.477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0.047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0.079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0.031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0.006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0.007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0.004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0.337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354667" y="522111"/>
            <a:ext cx="639233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Condition Co-occurrences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91939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27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291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177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742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04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6709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8852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32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754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6105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453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461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553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26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68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381000"/>
            <a:ext cx="72263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213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78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863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934" y="129822"/>
            <a:ext cx="6583680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29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74" y="127000"/>
            <a:ext cx="7803703" cy="657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444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736474"/>
              </p:ext>
            </p:extLst>
          </p:nvPr>
        </p:nvGraphicFramePr>
        <p:xfrm>
          <a:off x="536218" y="1453444"/>
          <a:ext cx="7958670" cy="4460877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91734"/>
                <a:gridCol w="1591734"/>
                <a:gridCol w="1591734"/>
                <a:gridCol w="1591734"/>
                <a:gridCol w="1591734"/>
              </a:tblGrid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Severe Skin?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RP?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GI?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FVC?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Frequency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0.523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0.033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0.016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0.000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0.003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0.002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0.419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354667" y="522111"/>
            <a:ext cx="639233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Condition Co-occurrences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10186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2479</TotalTime>
  <Words>90</Words>
  <Application>Microsoft Macintosh PowerPoint</Application>
  <PresentationFormat>On-screen Show (4:3)</PresentationFormat>
  <Paragraphs>68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Schulam</dc:creator>
  <cp:lastModifiedBy>Peter Schulam</cp:lastModifiedBy>
  <cp:revision>31</cp:revision>
  <dcterms:created xsi:type="dcterms:W3CDTF">2013-09-17T16:22:54Z</dcterms:created>
  <dcterms:modified xsi:type="dcterms:W3CDTF">2013-09-19T20:55:35Z</dcterms:modified>
</cp:coreProperties>
</file>

<file path=docProps/thumbnail.jpeg>
</file>